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72" r:id="rId4"/>
    <p:sldId id="258" r:id="rId5"/>
    <p:sldId id="259" r:id="rId6"/>
    <p:sldId id="260" r:id="rId7"/>
    <p:sldId id="261" r:id="rId8"/>
    <p:sldId id="262" r:id="rId9"/>
    <p:sldId id="265" r:id="rId10"/>
    <p:sldId id="263" r:id="rId11"/>
    <p:sldId id="264" r:id="rId12"/>
    <p:sldId id="266" r:id="rId13"/>
    <p:sldId id="267" r:id="rId14"/>
    <p:sldId id="273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1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jpeg>
</file>

<file path=ppt/media/image4.jpg>
</file>

<file path=ppt/media/image5.jp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271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692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726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5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058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41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954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43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172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830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00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3D98885-042A-44A8-9F6C-E06001180AB3}" type="datetimeFigureOut">
              <a:rPr lang="en-US" smtClean="0"/>
              <a:t>1/1/24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C82148D-C0F4-45C1-8510-D813D8ADBC96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946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ABAFC-45A5-65BF-EF2D-E574BDA9B0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Real time heart  rate monitoring and BPM display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8C1E6E-8092-5553-DBE8-D9CD2AA813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/>
              <a:t>A </a:t>
            </a:r>
            <a:r>
              <a:rPr lang="en-US" dirty="0" err="1"/>
              <a:t>presentATION</a:t>
            </a:r>
            <a:r>
              <a:rPr lang="en-US" dirty="0"/>
              <a:t> by group 2</a:t>
            </a:r>
          </a:p>
        </p:txBody>
      </p:sp>
    </p:spTree>
    <p:extLst>
      <p:ext uri="{BB962C8B-B14F-4D97-AF65-F5344CB8AC3E}">
        <p14:creationId xmlns:p14="http://schemas.microsoft.com/office/powerpoint/2010/main" val="499867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0ED46-6CE6-C290-A7BC-CF5BD7B1D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0" i="0" dirty="0">
                <a:solidFill>
                  <a:schemeClr val="accent1"/>
                </a:solidFill>
                <a:effectLst/>
                <a:latin typeface="Söhne"/>
              </a:rPr>
              <a:t>How does it count the heartbeats and convert them into binary and BCD?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39D67-6387-A0F5-140A-74CF1503E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Counter IC</a:t>
            </a:r>
          </a:p>
          <a:p>
            <a:pPr marL="0" indent="0">
              <a:buNone/>
            </a:pPr>
            <a:endParaRPr lang="en-US" sz="2800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Converting circuit binary to BCD?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114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A0131-20F2-DD18-8BAD-109014008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Binary to BCD converting circuit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34DF59-75D2-C4E4-5439-BCE43B134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0" i="0" dirty="0">
                <a:solidFill>
                  <a:schemeClr val="tx2"/>
                </a:solidFill>
                <a:effectLst/>
                <a:latin typeface="Söhne"/>
              </a:rPr>
              <a:t>Analysis of the output in 7 segment display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0" i="0" dirty="0">
                <a:solidFill>
                  <a:schemeClr val="tx2"/>
                </a:solidFill>
                <a:effectLst/>
                <a:latin typeface="Söhne"/>
              </a:rPr>
              <a:t>K-map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0" i="0" dirty="0">
                <a:solidFill>
                  <a:schemeClr val="tx2"/>
                </a:solidFill>
                <a:effectLst/>
                <a:latin typeface="Söhne"/>
              </a:rPr>
              <a:t>Implementing the cir</a:t>
            </a:r>
            <a:r>
              <a:rPr lang="en-US" sz="2800" dirty="0">
                <a:solidFill>
                  <a:schemeClr val="tx2"/>
                </a:solidFill>
                <a:latin typeface="Söhne"/>
              </a:rPr>
              <a:t>cuit using logic gates</a:t>
            </a:r>
            <a:r>
              <a:rPr lang="en-US" sz="2800" b="0" i="0" dirty="0">
                <a:solidFill>
                  <a:schemeClr val="tx2"/>
                </a:solidFill>
                <a:effectLst/>
                <a:latin typeface="Söhne"/>
              </a:rPr>
              <a:t> 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800" b="0" i="0" dirty="0">
              <a:solidFill>
                <a:schemeClr val="tx2"/>
              </a:solidFill>
              <a:effectLst/>
              <a:latin typeface="Söhne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806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1E9A8-DBB8-5F0C-8215-BFE1F2185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Binary to BCD circuit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C7856C-72FF-B505-FE1C-4E403EEBB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320" y="1737360"/>
            <a:ext cx="4771813" cy="402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BC4807-F544-18BB-A4EA-3BF527AC7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367" y="1737360"/>
            <a:ext cx="6007100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936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6748F-3B2E-7986-3698-4CA2DD186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BCD to 7 segment 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80794-6099-F2BA-A2BD-403AB02D6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BCD input at IC CD 4511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Output at 7 segment display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How dose 7 segment display work?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Taken  safety procedure for 7 segment display</a:t>
            </a:r>
            <a:br>
              <a:rPr lang="en-US" sz="24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69058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93C1B-55DC-E700-53BA-B870D9C19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1"/>
                </a:solidFill>
              </a:rPr>
              <a:t>BCD to 7 segment circuit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D6A657-1328-D9C7-0AFB-8599AB5B8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0200" y="1973263"/>
            <a:ext cx="6096000" cy="4022725"/>
          </a:xfrm>
        </p:spPr>
      </p:pic>
    </p:spTree>
    <p:extLst>
      <p:ext uri="{BB962C8B-B14F-4D97-AF65-F5344CB8AC3E}">
        <p14:creationId xmlns:p14="http://schemas.microsoft.com/office/powerpoint/2010/main" val="2364220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73F3E-890A-D026-6378-650D25C4C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Applications 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9486D-2A16-CAEC-508B-BF820B0B8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Measuring BPM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Telemedicine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Fitness training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Research purposes</a:t>
            </a:r>
          </a:p>
        </p:txBody>
      </p:sp>
    </p:spTree>
    <p:extLst>
      <p:ext uri="{BB962C8B-B14F-4D97-AF65-F5344CB8AC3E}">
        <p14:creationId xmlns:p14="http://schemas.microsoft.com/office/powerpoint/2010/main" val="4106272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FB66F-23E2-7664-0DD1-350674B36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What have we learned??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449525-131D-3D64-97AD-2FAC59F355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Uses of Op-Amps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Deep knowledge of IC’s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Analysis of signal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Designing a circuit based on outputs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</a:rPr>
              <a:t>Finding errors and solving it</a:t>
            </a:r>
          </a:p>
        </p:txBody>
      </p:sp>
    </p:spTree>
    <p:extLst>
      <p:ext uri="{BB962C8B-B14F-4D97-AF65-F5344CB8AC3E}">
        <p14:creationId xmlns:p14="http://schemas.microsoft.com/office/powerpoint/2010/main" val="3356845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4B1DFF-28A9-05E3-6D3C-E6FAD20474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cost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Content Placeholder 4" descr="A table with text and numbers&#10;&#10;Description automatically generated">
            <a:extLst>
              <a:ext uri="{FF2B5EF4-FFF2-40B4-BE49-F238E27FC236}">
                <a16:creationId xmlns:a16="http://schemas.microsoft.com/office/drawing/2014/main" id="{C2133605-FBD4-F1EA-BF41-7B01D2426B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226" y="606425"/>
            <a:ext cx="3614773" cy="5645150"/>
          </a:xfrm>
        </p:spPr>
      </p:pic>
    </p:spTree>
    <p:extLst>
      <p:ext uri="{BB962C8B-B14F-4D97-AF65-F5344CB8AC3E}">
        <p14:creationId xmlns:p14="http://schemas.microsoft.com/office/powerpoint/2010/main" val="557406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BE68E-A231-5655-647A-69A5E581C9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6866" y="758952"/>
            <a:ext cx="7438813" cy="2839381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39031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2E5A0-483C-0C3A-1A41-97FA48D04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Group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28AD32-0008-16A1-E332-A4786C5C3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800" b="1" i="0" u="none" strike="noStrike" baseline="0" dirty="0">
              <a:latin typeface="Times New Roman" panose="02020603050405020304" pitchFamily="18" charset="0"/>
            </a:endParaRPr>
          </a:p>
          <a:p>
            <a:pPr algn="l"/>
            <a:r>
              <a:rPr lang="fi-FI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1/ </a:t>
            </a:r>
            <a:r>
              <a:rPr lang="en-US" sz="2400" b="0" i="0" u="none" strike="noStrike" baseline="0" dirty="0" err="1">
                <a:solidFill>
                  <a:schemeClr val="tx2"/>
                </a:solidFill>
                <a:latin typeface="Times New Roman" panose="02020603050405020304" pitchFamily="18" charset="0"/>
              </a:rPr>
              <a:t>Naimur</a:t>
            </a:r>
            <a:r>
              <a:rPr lang="en-US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 Rahman 021 221 043 </a:t>
            </a:r>
          </a:p>
          <a:p>
            <a:pPr algn="l"/>
            <a:endParaRPr lang="fi-FI" sz="2400" b="0" i="0" u="none" strike="noStrike" baseline="0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nn-NO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2</a:t>
            </a:r>
            <a:r>
              <a:rPr lang="en-US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 Md. </a:t>
            </a:r>
            <a:r>
              <a:rPr lang="en-US" sz="2400" b="0" i="0" u="none" strike="noStrike" baseline="0" dirty="0" err="1">
                <a:solidFill>
                  <a:schemeClr val="tx2"/>
                </a:solidFill>
                <a:latin typeface="Times New Roman" panose="02020603050405020304" pitchFamily="18" charset="0"/>
              </a:rPr>
              <a:t>Ratul</a:t>
            </a:r>
            <a:r>
              <a:rPr lang="en-US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 Hassan 021 221 036 </a:t>
            </a:r>
            <a:endParaRPr lang="nn-NO" sz="2400" b="0" i="0" u="none" strike="noStrike" baseline="0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l"/>
            <a:endParaRPr lang="nn-NO" sz="2400" b="0" i="0" u="none" strike="noStrike" baseline="0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l"/>
            <a:r>
              <a:rPr lang="en-US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3/ </a:t>
            </a:r>
            <a:r>
              <a:rPr lang="nn-NO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Md. </a:t>
            </a:r>
            <a:r>
              <a:rPr lang="nn-NO" sz="2400" b="0" i="0" u="none" strike="noStrike" baseline="0" dirty="0" err="1">
                <a:solidFill>
                  <a:schemeClr val="tx2"/>
                </a:solidFill>
                <a:latin typeface="Times New Roman" panose="02020603050405020304" pitchFamily="18" charset="0"/>
              </a:rPr>
              <a:t>Nayon</a:t>
            </a:r>
            <a:r>
              <a:rPr lang="nn-NO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 Khan 021 221 045</a:t>
            </a:r>
            <a:endParaRPr lang="en-US" sz="2400" b="0" i="0" u="none" strike="noStrike" baseline="0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l"/>
            <a:endParaRPr lang="en-US" sz="2400" b="0" i="0" u="none" strike="noStrike" baseline="0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r>
              <a:rPr lang="en-US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4/ </a:t>
            </a:r>
            <a:r>
              <a:rPr lang="en-US" sz="2400" b="0" i="0" u="none" strike="noStrike" baseline="0" dirty="0" err="1">
                <a:solidFill>
                  <a:schemeClr val="tx2"/>
                </a:solidFill>
                <a:latin typeface="Times New Roman" panose="02020603050405020304" pitchFamily="18" charset="0"/>
              </a:rPr>
              <a:t>Khandaker</a:t>
            </a:r>
            <a:r>
              <a:rPr lang="en-US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 Mahmudul Hasan 021 221 050</a:t>
            </a:r>
            <a:r>
              <a:rPr lang="nn-NO" sz="2400" b="0" i="0" u="none" strike="noStrike" baseline="0" dirty="0">
                <a:solidFill>
                  <a:schemeClr val="tx2"/>
                </a:solidFill>
                <a:latin typeface="Times New Roman" panose="02020603050405020304" pitchFamily="18" charset="0"/>
              </a:rPr>
              <a:t> </a:t>
            </a:r>
            <a:endParaRPr lang="fi-FI" sz="2400" b="0" i="0" u="none" strike="noStrike" baseline="0" dirty="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 algn="l"/>
            <a:endParaRPr lang="en-US" sz="1800" b="0" i="0" u="none" strike="noStrike" baseline="0" dirty="0">
              <a:latin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912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525FE-C7E1-0C75-319B-A921A8696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Table of contents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56FC0-EB3C-65C8-74C8-B323DCD0C2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5933" y="1845734"/>
            <a:ext cx="10249747" cy="4368799"/>
          </a:xfrm>
        </p:spPr>
        <p:txBody>
          <a:bodyPr>
            <a:normAutofit fontScale="700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</a:rPr>
              <a:t>Components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</a:rPr>
              <a:t>Circuit block diagram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</a:rPr>
              <a:t>Circuit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</a:rPr>
              <a:t>Simulation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</a:rPr>
              <a:t>How dose the circuit receive the heartbeat and filter it?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2"/>
                </a:solidFill>
              </a:rPr>
              <a:t>Input receiving</a:t>
            </a:r>
            <a:r>
              <a:rPr lang="en-US" b="0" i="0" dirty="0">
                <a:solidFill>
                  <a:schemeClr val="tx2"/>
                </a:solidFill>
                <a:effectLst/>
                <a:latin typeface="Söhne"/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circuit and the filter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0" i="0" dirty="0">
                <a:solidFill>
                  <a:schemeClr val="tx2"/>
                </a:solidFill>
                <a:effectLst/>
                <a:latin typeface="Söhne"/>
              </a:rPr>
              <a:t>How does it count the heartbeats and convert them into binary and BCD?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Binary to BCD converting circuit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Binary to BCD circuit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BCD to 7 segment  display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Applications  areas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What have we learned??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tx2"/>
                </a:solidFill>
              </a:rPr>
              <a:t>cost</a:t>
            </a:r>
            <a:endParaRPr lang="en-US" b="0" i="0" dirty="0">
              <a:solidFill>
                <a:schemeClr val="tx2"/>
              </a:solidFill>
              <a:effectLst/>
              <a:latin typeface="Söhne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b="0" i="0" dirty="0">
              <a:solidFill>
                <a:schemeClr val="tx2"/>
              </a:solidFill>
              <a:effectLst/>
              <a:latin typeface="Söhne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68404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6C459-C822-10EA-AB4E-B6B19A513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fontAlgn="base" latinLnBrk="0"/>
            <a:r>
              <a:rPr lang="en-US" sz="4000" b="0" i="0" dirty="0">
                <a:solidFill>
                  <a:schemeClr val="accent1"/>
                </a:solidFill>
                <a:effectLst/>
                <a:latin typeface="Google Sans Display"/>
              </a:rPr>
              <a:t>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E0EA-CEE8-A850-BC98-2D9414187F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9998" y="1845733"/>
            <a:ext cx="10058401" cy="43518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</a:rPr>
              <a:t>1/ </a:t>
            </a:r>
            <a:r>
              <a:rPr lang="en-US" b="0" i="0" u="none" strike="noStrike" baseline="0" dirty="0">
                <a:solidFill>
                  <a:schemeClr val="tx2"/>
                </a:solidFill>
                <a:latin typeface="CMBX10"/>
              </a:rPr>
              <a:t>IC LM741                            </a:t>
            </a:r>
            <a:r>
              <a:rPr lang="en-US" dirty="0">
                <a:solidFill>
                  <a:schemeClr val="tx2"/>
                </a:solidFill>
                <a:latin typeface="Google Sans"/>
              </a:rPr>
              <a:t>5/ IC NE555N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Google Sans"/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2/</a:t>
            </a:r>
            <a:r>
              <a:rPr lang="en-US" sz="1800" b="0" i="0" u="none" strike="noStrike" baseline="0" dirty="0">
                <a:latin typeface="CMBX10"/>
              </a:rPr>
              <a:t> </a:t>
            </a:r>
            <a:r>
              <a:rPr lang="en-US" b="0" i="0" u="none" strike="noStrike" baseline="0" dirty="0">
                <a:solidFill>
                  <a:schemeClr val="tx2"/>
                </a:solidFill>
                <a:latin typeface="CMBX10"/>
              </a:rPr>
              <a:t>IC 74LS161                        </a:t>
            </a:r>
            <a:r>
              <a:rPr lang="en-US" dirty="0">
                <a:solidFill>
                  <a:schemeClr val="tx2"/>
                </a:solidFill>
                <a:latin typeface="Google Sans"/>
              </a:rPr>
              <a:t>6/ IC CD4511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CMBX10"/>
              </a:rPr>
              <a:t>3/</a:t>
            </a:r>
            <a:r>
              <a:rPr lang="en-US" dirty="0">
                <a:solidFill>
                  <a:schemeClr val="tx2"/>
                </a:solidFill>
              </a:rPr>
              <a:t> IC </a:t>
            </a:r>
            <a:r>
              <a:rPr lang="en-US" b="0" i="0" dirty="0">
                <a:solidFill>
                  <a:schemeClr val="tx2"/>
                </a:solidFill>
                <a:effectLst/>
                <a:latin typeface="Google Sans"/>
              </a:rPr>
              <a:t>74HC11</a:t>
            </a:r>
            <a:r>
              <a:rPr lang="en-US" dirty="0">
                <a:solidFill>
                  <a:schemeClr val="tx2"/>
                </a:solidFill>
                <a:latin typeface="Google Sans"/>
              </a:rPr>
              <a:t>                          7/ 7 SEGMENT CATHODE DISPLAY</a:t>
            </a:r>
            <a:endParaRPr lang="en-US" b="0" i="0" dirty="0">
              <a:solidFill>
                <a:schemeClr val="tx2"/>
              </a:solidFill>
              <a:effectLst/>
              <a:latin typeface="Google Sans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Google Sans"/>
              </a:rPr>
              <a:t>4/ IC 74LS08                            8/  STETHOSCOPE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Google Sans"/>
              </a:rPr>
              <a:t>5/  IC 74LS32                           9/MICROPHONE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Google Sans"/>
              </a:rPr>
              <a:t>6/ RESISTORS           10/CONNECTING WIRES</a:t>
            </a:r>
          </a:p>
          <a:p>
            <a:r>
              <a:rPr lang="en-US" dirty="0">
                <a:solidFill>
                  <a:schemeClr val="tx2"/>
                </a:solidFill>
                <a:latin typeface="Google Sans"/>
              </a:rPr>
              <a:t>                                          </a:t>
            </a:r>
          </a:p>
          <a:p>
            <a:pPr marL="0" indent="0">
              <a:buNone/>
            </a:pPr>
            <a:endParaRPr lang="en-US" b="0" i="0" u="none" strike="noStrike" baseline="0" dirty="0">
              <a:solidFill>
                <a:schemeClr val="tx2"/>
              </a:solidFill>
              <a:latin typeface="CMBX10"/>
            </a:endParaRPr>
          </a:p>
        </p:txBody>
      </p:sp>
    </p:spTree>
    <p:extLst>
      <p:ext uri="{BB962C8B-B14F-4D97-AF65-F5344CB8AC3E}">
        <p14:creationId xmlns:p14="http://schemas.microsoft.com/office/powerpoint/2010/main" val="3259201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C8834-1B82-BD36-E904-83E35BB73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0" i="0" u="none" strike="noStrike" baseline="0" dirty="0">
                <a:solidFill>
                  <a:schemeClr val="accent1"/>
                </a:solidFill>
                <a:latin typeface="CMBX12"/>
              </a:rPr>
              <a:t>Circuit Block Diagram</a:t>
            </a:r>
            <a:endParaRPr lang="en-US" sz="4000" dirty="0">
              <a:solidFill>
                <a:schemeClr val="accent1"/>
              </a:solidFill>
            </a:endParaRPr>
          </a:p>
        </p:txBody>
      </p:sp>
      <p:pic>
        <p:nvPicPr>
          <p:cNvPr id="5" name="Content Placeholder 4" descr="A diagram of a computer component&#10;&#10;Description automatically generated">
            <a:extLst>
              <a:ext uri="{FF2B5EF4-FFF2-40B4-BE49-F238E27FC236}">
                <a16:creationId xmlns:a16="http://schemas.microsoft.com/office/drawing/2014/main" id="{A372AE97-C9F6-42F2-C961-38DD41A206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1956661"/>
            <a:ext cx="10058400" cy="3801928"/>
          </a:xfrm>
        </p:spPr>
      </p:pic>
    </p:spTree>
    <p:extLst>
      <p:ext uri="{BB962C8B-B14F-4D97-AF65-F5344CB8AC3E}">
        <p14:creationId xmlns:p14="http://schemas.microsoft.com/office/powerpoint/2010/main" val="676842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0B818-8570-DEC0-8FCA-E3FEE63F6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CIRCUIT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0B5432E-8DE3-D645-26F8-8021BBAAF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867" y="1871663"/>
            <a:ext cx="7535334" cy="4022725"/>
          </a:xfrm>
        </p:spPr>
      </p:pic>
    </p:spTree>
    <p:extLst>
      <p:ext uri="{BB962C8B-B14F-4D97-AF65-F5344CB8AC3E}">
        <p14:creationId xmlns:p14="http://schemas.microsoft.com/office/powerpoint/2010/main" val="2987279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97F3C-FB7D-5BCF-82AA-304B04DB5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46597-C710-85BD-87AE-E935982D3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Simulation using Proteus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EAB5BB-B2AF-CB63-D5C7-A7A8CDE753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945" y="2243668"/>
            <a:ext cx="8756121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616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FCA70-A4DE-228F-4CAA-3C04F4819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0" i="0" dirty="0">
                <a:solidFill>
                  <a:schemeClr val="accent1"/>
                </a:solidFill>
                <a:effectLst/>
                <a:latin typeface="Söhne"/>
              </a:rPr>
              <a:t>How does the circuit receive the heartbeat and filter it ?</a:t>
            </a:r>
            <a:endParaRPr lang="en-US" sz="4000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98CDB-E26F-8EB3-1919-CED61E388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  <a:latin typeface="Google Sans"/>
              </a:rPr>
              <a:t>STETHOSCOPE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  <a:latin typeface="Google Sans"/>
              </a:rPr>
              <a:t>MICROPHONE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  <a:latin typeface="Google Sans"/>
              </a:rPr>
              <a:t>AMPLIFIRE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chemeClr val="tx2"/>
                </a:solidFill>
                <a:latin typeface="Google Sans"/>
              </a:rPr>
              <a:t>LOW PASS FILTER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800" dirty="0">
              <a:solidFill>
                <a:schemeClr val="tx2"/>
              </a:solidFill>
              <a:latin typeface="Google Sans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2800" dirty="0"/>
          </a:p>
          <a:p>
            <a:pPr>
              <a:buFont typeface="Wingdings" panose="05000000000000000000" pitchFamily="2" charset="2"/>
              <a:buChar char="Ø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2016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D471E-7D1B-9382-1F1C-CAD273722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accent1"/>
                </a:solidFill>
              </a:rPr>
              <a:t>Input receiving</a:t>
            </a:r>
            <a:r>
              <a:rPr lang="en-US" sz="4000" b="0" i="0" dirty="0">
                <a:solidFill>
                  <a:schemeClr val="accent1"/>
                </a:solidFill>
                <a:effectLst/>
                <a:latin typeface="Söhne"/>
              </a:rPr>
              <a:t> </a:t>
            </a:r>
            <a:r>
              <a:rPr lang="en-US" sz="4000" dirty="0">
                <a:solidFill>
                  <a:schemeClr val="accent1"/>
                </a:solidFill>
              </a:rPr>
              <a:t>circuit and the filter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F451D4E-0C8F-A3F3-702F-14EE6A4F3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7600" y="1846263"/>
            <a:ext cx="6612467" cy="4022725"/>
          </a:xfrm>
        </p:spPr>
      </p:pic>
    </p:spTree>
    <p:extLst>
      <p:ext uri="{BB962C8B-B14F-4D97-AF65-F5344CB8AC3E}">
        <p14:creationId xmlns:p14="http://schemas.microsoft.com/office/powerpoint/2010/main" val="409003614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4119</TotalTime>
  <Words>310</Words>
  <Application>Microsoft Macintosh PowerPoint</Application>
  <PresentationFormat>Widescreen</PresentationFormat>
  <Paragraphs>85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Calibri</vt:lpstr>
      <vt:lpstr>Calibri Light</vt:lpstr>
      <vt:lpstr>CMBX10</vt:lpstr>
      <vt:lpstr>CMBX12</vt:lpstr>
      <vt:lpstr>Google Sans</vt:lpstr>
      <vt:lpstr>Google Sans Display</vt:lpstr>
      <vt:lpstr>Söhne</vt:lpstr>
      <vt:lpstr>Times New Roman</vt:lpstr>
      <vt:lpstr>Wingdings</vt:lpstr>
      <vt:lpstr>Retrospect</vt:lpstr>
      <vt:lpstr>Real time heart  rate monitoring and BPM display</vt:lpstr>
      <vt:lpstr>Group members</vt:lpstr>
      <vt:lpstr>Table of contents</vt:lpstr>
      <vt:lpstr>Components</vt:lpstr>
      <vt:lpstr>Circuit Block Diagram</vt:lpstr>
      <vt:lpstr>CIRCUIT</vt:lpstr>
      <vt:lpstr>Simulation</vt:lpstr>
      <vt:lpstr>How does the circuit receive the heartbeat and filter it ?</vt:lpstr>
      <vt:lpstr>Input receiving circuit and the filter</vt:lpstr>
      <vt:lpstr>How does it count the heartbeats and convert them into binary and BCD?</vt:lpstr>
      <vt:lpstr>Binary to BCD converting circuit</vt:lpstr>
      <vt:lpstr>Binary to BCD circuit</vt:lpstr>
      <vt:lpstr>BCD to 7 segment  display</vt:lpstr>
      <vt:lpstr>BCD to 7 segment circuit</vt:lpstr>
      <vt:lpstr>Applications  areas</vt:lpstr>
      <vt:lpstr>What have we learned??</vt:lpstr>
      <vt:lpstr>cost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heart  rate monitoring and BPM display</dc:title>
  <dc:creator>Mahmudul hasan</dc:creator>
  <cp:lastModifiedBy>Kazi Md. Rakibul Hassan</cp:lastModifiedBy>
  <cp:revision>5</cp:revision>
  <dcterms:created xsi:type="dcterms:W3CDTF">2024-01-01T02:15:00Z</dcterms:created>
  <dcterms:modified xsi:type="dcterms:W3CDTF">2024-01-04T01:28:58Z</dcterms:modified>
</cp:coreProperties>
</file>

<file path=docProps/thumbnail.jpeg>
</file>